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374" r:id="rId4"/>
    <p:sldId id="373" r:id="rId5"/>
    <p:sldId id="298" r:id="rId6"/>
    <p:sldId id="379" r:id="rId7"/>
    <p:sldId id="348" r:id="rId8"/>
    <p:sldId id="378" r:id="rId9"/>
    <p:sldId id="393" r:id="rId10"/>
    <p:sldId id="377" r:id="rId11"/>
    <p:sldId id="376" r:id="rId12"/>
    <p:sldId id="375" r:id="rId13"/>
    <p:sldId id="382" r:id="rId14"/>
    <p:sldId id="381" r:id="rId15"/>
    <p:sldId id="380" r:id="rId16"/>
    <p:sldId id="359" r:id="rId17"/>
    <p:sldId id="360" r:id="rId18"/>
    <p:sldId id="383" r:id="rId19"/>
    <p:sldId id="302" r:id="rId20"/>
    <p:sldId id="384" r:id="rId21"/>
    <p:sldId id="320" r:id="rId22"/>
    <p:sldId id="386" r:id="rId23"/>
    <p:sldId id="385" r:id="rId24"/>
    <p:sldId id="389" r:id="rId25"/>
    <p:sldId id="388" r:id="rId26"/>
    <p:sldId id="390" r:id="rId27"/>
    <p:sldId id="392" r:id="rId28"/>
    <p:sldId id="305" r:id="rId29"/>
  </p:sldIdLst>
  <p:sldSz cx="12192000" cy="6858000"/>
  <p:notesSz cx="12192000" cy="6858000"/>
  <p:custDataLst>
    <p:tags r:id="rId3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5" autoAdjust="0"/>
  </p:normalViewPr>
  <p:slideViewPr>
    <p:cSldViewPr>
      <p:cViewPr>
        <p:scale>
          <a:sx n="100" d="100"/>
          <a:sy n="100" d="100"/>
        </p:scale>
        <p:origin x="756" y="72"/>
      </p:cViewPr>
      <p:guideLst>
        <p:guide orient="horz" pos="292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2024/11/24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8503-9B2B-F766-DF93-041D9DA55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02A266-2735-29A3-75FB-C7572F751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13ACC-F13F-CE23-2F43-31C4B4E0B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BCC2F2-750C-0AFF-2D70-642F7EE7B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91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8F1B-5DE8-367F-5760-C45BB6DA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F75F32-1E4E-1D1A-7CDF-B59AD77B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9DED2B-FBA4-7B07-DF5F-0FE14BDD3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0EB6A9-0E0F-406D-F0DE-DB31B9827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4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D58C-93FA-7429-FB5D-169AC884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B314FE-24FB-1D3E-5EEE-053229293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FA0AF2-13DD-5CF0-5ACB-503239300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BA782B-BEEA-14D7-BF29-E715675A7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09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9CFC2-5922-DD32-51DC-7A75B2034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0EEB02-E61A-2CCD-B0BD-F2CCE17DD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B51DAF-BA4F-BF44-1E71-541039269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61A91B-D10E-3583-092B-13AA7F73F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84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28875-26F5-984C-8F17-EC4BBF19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624E9B-D7FE-868F-02C3-15028562B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7A6645-5367-9BA9-EDA7-2839DABF5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87EB4-C92F-C3A2-1DE2-9AD5E38AE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2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7F07C-0E3C-397E-78CD-D0E40E75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3182A9-A8A0-CD6F-8B9A-5EFE4B290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A725A4-B5BA-67C4-803F-1ACEE98DD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1130B4-12E0-3B59-9CBB-93238895E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24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B47B4-EB10-EE08-1D02-07718523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1C29D8-9BBF-F115-0EA0-CD2D6D9A8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A46F01-9110-A91F-552F-01BC735A8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B015F-A500-F1C1-AEF8-88A1BCDFB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08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EAF1-EAC7-7798-320D-E758DABF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A42956-1D0B-476C-55C5-921F3134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EB38-FAC7-1805-AABE-DF7B689A6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01A35-866B-AC5F-56D4-76C061B93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90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BF61-9C94-B90B-2E3C-901CB27A7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191467F-3ACF-D541-6A40-F289C0C60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F25235-2561-4D35-23EC-424863C3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1AB59D-5A32-0AF8-3910-B85E82A09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154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10F4-0340-3C0C-6FEE-4D7E7C3F2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F10C08-3C45-1D48-C467-41EF15DF2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D64FEC6-10F9-855F-2EF4-285C9E76F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E8F7CB-7F20-A618-0484-A3C834C14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77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2800-5728-F394-1869-26368A023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0A9F2A-7ED6-71E3-5274-05E45AB26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F3E748-8437-80E9-38D1-9066313A9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3F7AE2-0E19-7FD7-0041-DA2D41F13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563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E41E-5AFD-FB14-FF36-CDB7C0A3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08A6D30-2BD3-B86D-3C27-39CE15EE0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3FB5D4-B7A5-22F7-7230-CB760B7DF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915CC-5758-E61C-590B-D3B3F2342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02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3E6D-0851-AB37-D2CC-30319182F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BBD57F-279C-9934-F134-CC483AE2D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C0EEE3-72D1-BC31-FB51-1D8C8CF8C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F53A46-B02A-DF64-538D-4717B1765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13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C48E-0119-D2E9-CF9E-ACCC5070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60447C-B220-A79B-0B17-476B06616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FE3496-2159-D2DD-2D0F-4E80CFAC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0F0B-3792-4B57-595F-AE4CD26B1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76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420D-EAB5-4189-3C53-0DB15E4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3E6A8-C672-C9AF-6367-7AD1CC5C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D60E-1B2F-7947-F2ED-88EB4928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1CE36-E424-7B3B-FBB5-80143814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5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5.png"/><Relationship Id="rId5" Type="http://schemas.openxmlformats.org/officeDocument/2006/relationships/image" Target="../media/image3.png"/><Relationship Id="rId15" Type="http://schemas.openxmlformats.org/officeDocument/2006/relationships/image" Target="../media/image58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7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9853" y="1408206"/>
            <a:ext cx="1086358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Firzen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 Firing Strict Cold-Start Items with Frozen  Heterogeneous and Homogeneous Graphs for 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ICDE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FACE6D6-2A78-6F51-0D95-C228D93094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8759" y="2305430"/>
            <a:ext cx="8253413" cy="2813828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581400" y="5157522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https://github.com/PKU-ICST-MIPL/Firzen ICDE2024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C24B-A32A-985A-9E99-4C9862067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96525A-36A2-C58B-CCCA-3BC65F9C470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CB06E8C-AA3C-57E3-E464-7A01ABD88ED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EA2A3E7-AB60-1B89-B612-30478C16FBF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C0F583F-8C81-3F47-32AF-4C17633BEEE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9CF07BC-E097-0B81-80F0-15C1195CA8E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ECF7FA0-985E-9608-2150-94D8D8B82EA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88AB61-F59E-D8D7-0627-6E2500E64CB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982504E-336C-46DE-0994-718B29C4C22F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0747DD2-CD97-9E93-B9A6-C233B6C6F6F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2F48392-F267-F912-85C4-DFF27EE36B1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FEEF809-6E83-C2E1-3A68-BDC7F363FD7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193DB86-A458-FBAA-8C55-D3CDF66B3A89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CF115B9-0683-A4E9-08C8-D8619B52F1E0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90CAD85-9FA3-DEA9-3AE3-E612EF2ED08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5D2E9D7-123F-2F27-A5FC-790A8FE52EE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74128E3-A28B-39CE-5B65-9B14337A4256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54FA156-1178-A74C-2E93-D8C683F5B7B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ACF6EB4-E3F6-C31D-921C-74F01456C1F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ACD7FA8-CC3A-7683-646D-71313B89289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2844758-AC1F-81D1-2AA1-E2CA3DE2839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279D4BA-0961-4F6A-35D3-92B2A0EB369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57E8727-C050-56FE-184E-E99C2462B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403" y="2286000"/>
            <a:ext cx="5289635" cy="354114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E39E7F4-0EF0-0E6A-6136-E449CCD1BA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5049" y="4014277"/>
            <a:ext cx="5289636" cy="79770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C69E08A-C29A-EE19-B312-74757553A6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934" y="5059876"/>
            <a:ext cx="5732855" cy="8077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6913812-2A07-F434-59FB-F02A6226E8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8428" y="1823133"/>
            <a:ext cx="5187865" cy="1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4AD8-5FD7-C75D-B16A-11498E722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1F64071-4F48-C5A4-05A8-E8ED8902D5D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E1BF16C-A9A2-9286-763A-9591A71A675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8332748-0B9D-91A4-8323-676A1B3BF84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749A4FF-EBA1-B1EE-456A-7F118B59A64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45D89F-5CFA-7197-A84A-26A36F56072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176BA287-4B2E-5DCC-E360-9508161D20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4AE5E1-17CC-70AA-7275-0277BB69FE0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C20CE42-3435-5972-1CD0-4A394947628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F2C8B02-ACEB-F88D-D42E-EFD0946259A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8BB62C2-3CEE-AD61-2CEA-D5650256A509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2415119-D880-D715-85F3-F36C5A043C0F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EA7C7BD-B383-ECD3-DFF1-9E4A8AF3200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ED31998B-6F94-87B5-F8D6-32F7284C156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0000B40-21BD-F6DD-4686-2B6B5B24F68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8E7668C-0902-08A3-66B4-FA5D0B37A07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DCD27BA-663F-5C3A-E3A0-6353E18D6E9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DDF6B1B-DBBA-880D-C733-BCFD70FECF7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3101733-096A-3B59-06F0-8F03C78DD14E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143D45-B759-07D1-9D2C-27448F66747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313FB6B-80A8-01F2-1C91-46D2C92A72D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0A231E4-8C40-8F47-B981-4787EA0BCDC0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7DA8A8E-B259-517F-9BC2-E4A05DEF2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1662303"/>
            <a:ext cx="2904590" cy="44958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3C97445-1FFE-538A-9A7F-9A0DE65EA9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036" y="2400300"/>
            <a:ext cx="6276975" cy="10191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8DB374E-DEAB-F174-961D-6E597A069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2827" y="3910203"/>
            <a:ext cx="6391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5BB89-3EBF-CE30-0C13-0A3075E8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1773B99-5AF8-DE99-D5FB-0A6B483E0DA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E1A0C99-A3FE-1FDC-F3E9-71F17BCD2F4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95A5CFF-2295-E395-6A87-03371FF0779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8174F6F-1BC2-FFA6-CB04-4D98A4D7847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BFE637E-CB43-1830-1726-902CF619E07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CFC71B-51C4-9E3B-AE5F-5676CD0C1D3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2FDC5F0-9E67-0686-8C27-FBF5D35AB84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0182D3C-CDDB-F91C-9300-FAEF7C9C58B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A6ECACA-786F-E91B-F5A1-251F769650F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983E8D6-BA75-AB76-4E49-E7FA5FB0373C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07EDC3C-69F9-55DB-8FC5-4ED8DBB6FB5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BFC79D-DFB3-85D5-7C9D-A916FEE11742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12A7219-FA00-5B51-BF69-876988B3470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E26A697-1998-38A6-55BB-020E4DC1A3E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04FF62-B879-ADDE-92A5-A89B9579A96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8566F89-8735-F3CA-6F07-666DBBE409B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7F000C0-A591-EA8B-8CAB-FAD03B76FDF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BA64A-C24A-CEC1-4B56-9AB4BA53FA9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99C117F-583D-3EBF-7B8A-38F61BF010F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07CFF84-C317-A0B7-8A93-1A9204A21EB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9810D15-A6A8-CF0E-5513-192F5E062884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4605761-AF13-9C41-9BF7-DA6B481995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6776" y="2209800"/>
            <a:ext cx="1857375" cy="38195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6E8FD48-EC1F-E06E-9237-E78D9D57D7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5400" y="2100199"/>
            <a:ext cx="6144082" cy="90442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6CDB70E-E5AC-844C-8C17-DE4D848212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1600" y="3133725"/>
            <a:ext cx="19240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34B0D-25A4-DC9A-0A8D-E79F23B8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DB78CA-2D39-7A06-17A4-C2408FEA51B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09FC03C-312A-711F-3B35-A2A707FCBC6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3013CFB-C108-C797-762A-DFDF9BC5346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AD6AB7-B775-0B2C-9788-4DABEFBC05E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9E4302D-6970-4B3E-0B60-F4741A1D575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56ADE03-671A-7442-3A0D-1B13CD8E282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B2AC5F9-93D2-3CCA-581D-2DC1F56FDC8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F82B3D0-4307-0769-57F1-D855C4A7A88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D1E2AF7-C1B0-9547-A954-056D69751B9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7FF4CB3-4F3A-D617-0C56-C0F28C38769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C505121-2913-0D6D-A653-537C48A1455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3D49B87-FBB1-CEE0-EDC0-CD7960EAD19C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B0D5B67-F56A-33B5-72DD-0E71FDF081A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D2D6C75-F8A8-AAC4-A9FD-8928B3A0F04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282CBC0-EA58-BD95-90C1-38620048B90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7E7191F-E8ED-603C-D42B-400E0DE02DD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D4D0D7B-A299-BCDA-EB16-60FE27F994F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0FDDBD6-9FE8-F1C5-233C-E476532B702F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F3695E4-E892-5850-958C-45A4A1C9F50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A585143D-475B-2DEC-1DC0-0FA64BC4F4A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6B9D9ED-0C0B-4889-5F90-F22ED22BC269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6A6B0B3-B1FF-3B05-1D0F-D7E8D00ED1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856" y="2438400"/>
            <a:ext cx="4352925" cy="23526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D001164-E11C-03F6-25B1-BC6C2E412F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0256" y="4038600"/>
            <a:ext cx="1381125" cy="381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EA9BE82-FB80-0895-BF71-A24328129F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2352" y="2367338"/>
            <a:ext cx="66865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1DD9-E0CB-FD16-5B1A-01BFD9C38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7C0745-1252-E1F7-442D-A31FB88888D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700A37A-A11A-E129-697D-22BB003DD96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A39C977-717C-2F20-33F4-BD719322DED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6C16CC-859D-2D5A-6389-751EC5DC9E1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2986FD8-4DA4-3028-8CF8-ED45ABF1946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4F46FDE-AA98-4C8F-DFB9-A62147B11C5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5EB7456-67F5-CAFA-3A02-562B3D13229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0493C0-315D-CB3A-9B77-E2FCAF61497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911AA96-41C2-180D-8E6E-CDE987DC8EF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1CAE4B-8BFF-A302-E75A-C92D9EAE778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85AD7A7-19B8-3AF3-FB06-756A30BB234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E4726C4-7661-E2F5-9B57-B88EB86F291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0F2D799-8B59-4E1D-1D79-1A1869B8491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B612E52-0844-6D4A-3707-1DA5C29A0B3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2FD6F2-B8E4-0DD9-6F39-75D93BC212E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1C1F66C-2FB1-C54D-F429-87A7ACD9F9A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86D6E29-09A3-B16E-BDD5-A4F2F0B9E94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794616-33FB-D3C6-8A8E-C766173F78C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D8CBEA0-015D-0736-FF9C-ABE0CC8F297A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6E82C6D-3784-77A2-D546-555BB77F1D0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D1FF9308-C4B4-C83A-D738-5FC113A74590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1A61ABF-9F6B-19FE-D258-C07DECE3EC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574290"/>
            <a:ext cx="4038600" cy="30099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6A8689B-BE1F-7683-1064-97F82E3D17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0275" y="3048000"/>
            <a:ext cx="4953000" cy="11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3850-8804-3DB2-8747-DC7C62403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3C0504-E2E5-D6C1-43D0-F6A257AA322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CEFF8FF-D7A3-4C42-F62D-542C3763A48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C449C54-FDE8-5E5F-29F8-6AC1AAF167F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8327D94-BA95-4024-DDE8-D84ED6AB0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532001A-C354-084A-F418-2E17383A4CB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FF4CC90-B249-7FE3-38D5-0F2B02A43813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D049BDC-6A2F-2AD4-B986-B8A4B253F18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2577CCA-BF70-AB0F-57E1-1D54CF313E2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5F24570-CCAA-7923-ABE9-1935B553F70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CF06A6F-2091-3C99-C45C-4C3DE32833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D8EF4BD-900B-615F-7023-913523B49BA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C97F3D6-F5AD-05E6-33E2-4F9638207392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074DA6D-EFC7-7742-A0FD-D6B8B43ED1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91F615B-5423-24E5-A1D2-585D569428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2AFF8B3-F9A8-9E57-4FA0-38F61867902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E3A5D08-8CB6-A353-DEFD-047322233D9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9594416-5EB9-95DB-91C4-02735E35073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9207943-3BD3-6C91-CB3B-69A3547C80C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65AFE74-B2CF-BCA7-B7B4-776720E8A4B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4ED0F49-CA59-E623-A658-29DD0302EF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0508C55-7803-DC04-0385-CA4C11150BC4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38C7CF4-2FEA-6192-8EB5-17AAFD9174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0" y="2081149"/>
            <a:ext cx="5029200" cy="91294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2FA0022-8228-D1C7-DBD8-684E0A729C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764" y="2209800"/>
            <a:ext cx="4167990" cy="33528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AD5C97E-B004-F497-3744-9DD2AAB1AE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624" y="3082794"/>
            <a:ext cx="5591176" cy="164068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BAF1B47-A0C9-B06B-B840-2D1F29CB9F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624" y="4876800"/>
            <a:ext cx="58769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5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F8FAE9D2-FCA5-B500-2578-1A133C1AC8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8830" y="3124200"/>
            <a:ext cx="2316481" cy="125974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A707AE7-EAAA-E8A3-DB44-86463A9795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8869" y="3352800"/>
            <a:ext cx="5791200" cy="154599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098AAC9-CCA9-27E3-0443-F7C3E68ED8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755" y="2419350"/>
            <a:ext cx="2333625" cy="20193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97F7F05-0B0A-1718-70C2-05DFA48CAB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7489" y="4898791"/>
            <a:ext cx="2981341" cy="11196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B854E9A-9713-587B-3EB2-E9A6F7BAF6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0643" y="2362200"/>
            <a:ext cx="6838950" cy="6762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793CD37-419C-C295-DCB2-E061C9596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322" y="1685926"/>
            <a:ext cx="4167990" cy="33528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7F4A015-4DFF-0EAD-D076-5A8DE4B9C3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521" y="5410200"/>
            <a:ext cx="1600200" cy="94297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DEAC91A-BFCD-56CF-3527-67201325D2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0643" y="2931479"/>
            <a:ext cx="6124575" cy="10287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96EC1A1-540B-A054-63E5-750CE60464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5418" y="4267659"/>
            <a:ext cx="6629400" cy="15421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AFB53-E25A-093C-0166-4400C6E65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3B12A1-27B9-863C-4F6E-543D8D8991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1324C26-5F2A-F93F-DC1D-F65A4B13BF8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B383365-209B-F415-1F42-D6EC3D511FF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B4F80E9-9DBA-7519-52A6-2B13B5A204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F7B6C1C-A4E3-C329-1AC5-1AADC924ACA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679B8D6-C299-CF22-5308-882BF08127C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5275F8E-CCC8-FCE9-D3E6-55981CD73D7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92A0D6B-DBB0-0F5A-50C6-861FD4E1753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D693AD3-CBA1-86CA-5CE6-A030C88DC7D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C82DE42-E4FD-11C9-1600-B402800DA35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F96E70E-4269-7770-FA9E-C60D3AF681C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564C2F3-6449-AD09-4204-F7768B9AE1DB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A4893AD-1531-200F-FB30-8D09C108BBF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AEC0A9-18B1-ED06-51BD-E227B22F2D2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EF09159-A193-0BAB-7BBA-0CD300FCF0B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9289560-6574-FE3F-570C-9D50235FFF5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6F7C49-FE0E-1740-65E5-F0CE6D94FFD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418DEBA-F763-564D-8BA9-77C13D3AB59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DD66F15-2C9E-167F-8AF5-40E0EDEC962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8FCA7D7-5A84-168D-8317-4E7A62207A2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6349224-F161-0F8E-130E-9DB1A033E72E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58162EB-1605-3B4C-9D36-BCB80A033F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1377" y="2362200"/>
            <a:ext cx="6581775" cy="9906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8FB1EE3-D7C4-253B-F8AB-C3B703D4CC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6111" y="3733800"/>
            <a:ext cx="5295900" cy="6000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8DBA816-1151-36DC-24FC-827BD07A78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1371600"/>
            <a:ext cx="17430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2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996D5AF-7F35-D359-78BC-3708E8AA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0"/>
            <a:ext cx="8770434" cy="691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8379B9F-8D76-CA5C-5B12-D92AE092B8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396" y="2183153"/>
            <a:ext cx="5134052" cy="354529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D73CA64-AB9B-8B87-6840-ECA082871D52}"/>
              </a:ext>
            </a:extLst>
          </p:cNvPr>
          <p:cNvSpPr txBox="1"/>
          <p:nvPr/>
        </p:nvSpPr>
        <p:spPr>
          <a:xfrm>
            <a:off x="6046265" y="2122816"/>
            <a:ext cx="5474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Some </a:t>
            </a:r>
            <a:r>
              <a:rPr lang="zh-CN" altLang="en-US" dirty="0">
                <a:solidFill>
                  <a:srgbClr val="FF0000"/>
                </a:solidFill>
              </a:rPr>
              <a:t>fail to learn the embedding of a strict cold-start item </a:t>
            </a:r>
            <a:r>
              <a:rPr lang="zh-CN" altLang="en-US" dirty="0"/>
              <a:t>since side information is only utilized to enhance the warm-start ID representations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FFB8E4-49CF-1C4E-B726-A1598C4E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83" y="0"/>
            <a:ext cx="4419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3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CDFACAE-40CF-FE00-1AFD-080AF2B1B3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1524000"/>
            <a:ext cx="5791200" cy="49718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156F524-2DF2-6665-9E30-CFBF700977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5464" y="1905000"/>
            <a:ext cx="74210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24ECBA1-E580-253D-CFD9-25494B167C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1755136"/>
            <a:ext cx="8029143" cy="47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344A-B426-E6C8-ACD3-572CB39B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757150-2381-0A33-030A-93EB1CE8E74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4EA3DB-27C4-A853-4A00-1B6ACC3A0F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2F80BC-9792-6CF3-5221-52290933A4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7B315-0603-AEF9-34EA-9BEAEB6DCE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E9145A-FBF8-882B-FF7B-CEF94CBA88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AD2783-7F3E-8FAB-ECEC-C31E9F2EC4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1B5D17-5F76-92EB-1EC7-1199A2307B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28AD7A-5498-F6CE-276E-52BD56FF68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678E27A-D390-E268-8862-ADE9E990F72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3CF775-67C5-31F3-46E4-A6CE917AF0C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F0D55BB-4C10-B780-EC34-0E8C18E0696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BC26DC-922D-BCA2-4DC6-F866A1FC46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A1CBDC6-9DF0-A6F5-4798-AA4B02952CC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810309-0962-6A76-8999-532D498DF0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E803FD6-EBE4-BD96-5FDA-133E8F00851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A3E3F06-53AC-259C-1AD9-C02AF62B76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0600978-2899-ECE0-0BB5-067BD272571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D383B2-8988-BFAE-ABED-D9429637A6B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E419EDB-1433-4CA8-E4C3-9E19B527753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B1C6102-3614-754F-098C-4F53A6978D1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E6E4DB6-5403-2D76-92DF-7D8B0CE56DD3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EDF958F-FB51-7B1A-FC9C-8AEF00AB42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1746277"/>
            <a:ext cx="7467600" cy="47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7119-DD63-D1E3-8279-9AC4B0F7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73305D-DEDA-C641-1EBB-D982BFC1D53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56D236F-5742-E6C0-4D30-80F2DCC4CE4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08D2F63-83C8-3B7E-673F-F5D8D2EC951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2690A5A-F490-2CC7-CDEE-234A28F0BB7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80528D-7E09-9B34-5047-5C1EEF9180E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2D78580-7F67-BE25-2CE3-08BB6882219F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88FEAA-815A-2D9B-5AE4-358AFCB91CC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6D6F374-2C90-DA02-19F5-75E6A41F89C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1253382-5D55-AD00-C9E9-C9E05B6FF17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2A9F1ED6-9657-3D1A-4696-384AA305A6D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E743258-71DC-A08B-2504-55B31421023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0A86817-5F60-B312-6438-D36509A7230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5DEFE5A-98F4-4E1F-27C6-E13B88007C2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2AFE096-2BF1-21BE-0869-93F520E0672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5DC23F1-79ED-F654-38EA-D129CAB1A53D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6B9BB24-F0F0-692C-1AA0-4677CFB1B5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0A52D16-5598-4E02-2095-55223F5E055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B5FCD6E-7184-AEE0-9E16-12896A6BB96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5B080B7-C597-04A2-C778-4ED27FA34FB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257688D-257D-B50A-3CFA-8B407BCEC15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14616D3-70B4-B9C5-EE35-E1E3B800807F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BF344A0-23D5-A71A-32FC-1AB31C86C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6947" y="2057400"/>
            <a:ext cx="8890392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28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4DD9F-4960-B5A9-E6D2-820E518A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A68428-DF35-06C6-6F08-07723EC206B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F042F86-B31B-FE09-6142-22D01FB3977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9F6357-EC81-07DF-79D0-77CC3A01FF1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BE77B5-0125-175F-44F5-128A54439B4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353F152-CA9D-1F7C-E12B-2B4AECAD29C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4E5EABA-FEBD-EBC5-F306-414516539CC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0F9813B-9D3F-76A2-0EF0-DEC6036C7DE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3638EE5-0495-0A61-763D-55D2F7385E8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FB5B59AB-FB9F-2759-67D3-11FBEF09C5C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3C69100-72AD-D534-4020-96CFD55FD661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B679BE9-9498-23BC-C033-CA6A8D88C36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DDC32D5-978C-0E86-998B-D95466E2AAE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38833F2-35BE-152B-4597-E5F077A27A89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45C8727-E88A-F04B-5F14-DDF2DC2F9DB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F5D56D5-5A4D-548A-5544-25EA0229775A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793193B-C50C-88AD-8FE2-D344B54AB10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F772B8C-5C95-1B63-BB32-2DE7687D865D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1F75781-F81C-3CFB-927C-3F1CD345AC0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13F1DD6-3448-B4C4-2368-65F79E85759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778AF92-2392-79D8-1E0D-127ADF925D9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C5C88B0-35A5-EF4C-84D5-8E9998A33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921" y="1037845"/>
            <a:ext cx="4568524" cy="57387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A0EC1ED-9281-D006-5778-E98C00BD1A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193" y="198120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3A1C2-9972-5D58-E770-C78C46396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BDA023-8F60-E7FA-DAAF-66B58D22DE2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E84984D-F993-134F-8311-D94EB4AC760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CDA70A-081E-1803-2D53-EF6309978C2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C0C819F-47C9-4426-D60F-B00B9DF445E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F93016C-B31E-B9A5-DD2A-825EA801801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91FC240-6E68-9545-1787-66E62EB1454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C37DF3-6EA1-9286-E384-9D6C6FD9F7D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09AB729-D6C2-B6A5-E01D-94702BBA936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0D8110A-4AEF-9C3F-8073-1D4CA437DF2F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F48FEBD-47E5-1EA3-00A9-B2D2D51251D4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50FFF08-F952-4137-8D11-85F17D94390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A87D335-F744-0338-8DEE-CCA18224423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1EA18FD-F414-0ABC-992D-78504365A279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DB02401-DE7D-7E6F-8B93-A6DC82442C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132FCA8-A716-B140-1CB8-7514A27940ED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41AAE10-2483-0783-AB74-C255ACC5BB97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5733C20-52F6-C95D-AE92-AFCD30B4CD4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291710C-35AF-3A48-DCCA-7880BAD4581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E8A93E9-74BF-0C31-3AFF-670CD0FB72D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A158097-B070-A2D5-8AA5-DB3F1BA91D5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CB304A0-0293-E262-7B86-F0E3A67C0249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DD0E08C-90B9-5CD1-E25C-444288BA9B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7621" y="1728847"/>
            <a:ext cx="6316755" cy="45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7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D123B-DE57-8D60-01BB-EB4A9A531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40A9132-F2DB-77F9-14CF-AA5B82543C8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E68593-08D4-80AF-98F8-288EBE05A4B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72170C2-3388-437D-C4D2-20915080B88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5B77CA6-A8A0-1D40-45AE-1F5F545E95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EF0B18-337B-FB99-937D-62386EF67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4CA7B03-A47F-95ED-C2B9-B3C7783E4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5541889-25ED-A51A-84CE-6A24D395F267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8764211-E884-CB63-DA84-FA5CDD8C6D0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29DA9A-CE7B-5031-F790-D43B151B735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5B41F4-A3D5-2142-8428-AB0BC2BACAD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889B49-0739-23BD-2A35-9BEB5EEC92E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8343D4C-6054-692E-A8DA-80E61E0DD9F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5925C4E0-18E7-2726-6579-D37E652E54B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9255F76-C3E1-59E7-8D9D-F293A75EDEF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01DC5DE9-4C4C-A13F-D605-D6E524E0F8A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6216114-1130-0249-5DBE-EA84C578BC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25E7D0F-4E40-38B5-2251-E5BB6DDC67C0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CF14EF2-FA17-018A-2E69-9C161A116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8921AB-5A1F-407B-A461-95A3819D153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8B69225-4041-97FF-E85A-36E0162CBAE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AB11DE54-98B4-FB4C-FBBA-E71100D944F7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D439293-33AF-D759-6629-2CF03960229A}"/>
              </a:ext>
            </a:extLst>
          </p:cNvPr>
          <p:cNvSpPr txBox="1"/>
          <p:nvPr/>
        </p:nvSpPr>
        <p:spPr>
          <a:xfrm>
            <a:off x="6400800" y="2147826"/>
            <a:ext cx="5102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Some </a:t>
            </a:r>
            <a:r>
              <a:rPr lang="zh-CN" altLang="en-US" dirty="0">
                <a:solidFill>
                  <a:srgbClr val="FF0000"/>
                </a:solidFill>
              </a:rPr>
              <a:t>fail to learn the embedding of a strict cold-start item </a:t>
            </a:r>
            <a:r>
              <a:rPr lang="zh-CN" altLang="en-US" dirty="0"/>
              <a:t>since side information is only utilized to enhance the warm-start ID representations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863CA83-B171-88D4-9A44-ED817314E7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951" y="2174330"/>
            <a:ext cx="5825448" cy="32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D3DE6-1116-30E8-2390-572578C5A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5A022A-D4DF-8DD1-4F21-2BD8FAD230D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3AFC1B4-5125-5E17-C556-0E39FF5DEED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CFC469D-C18D-4D55-045B-C376D75579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690EFC-779F-A822-39F1-FFA59E4B0F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0629FA0-CB49-55A6-5784-9293555428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82509CA-DB6A-BDF0-8E01-B58E40BD0818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914A69-FBE7-2724-7BF9-502C5E02044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0D1AB26-2999-8A67-6DE2-F08B0223661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1041B23-72C6-E406-17F2-ADFC3682460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1EB103C-5C6A-3261-67C2-32C742BAF67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A0509A3-1A4B-FFDE-198B-A840A9528CF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86B6351-A379-D283-D959-74621169D24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798B785-84A2-7C71-DB95-5C76866D68E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65DE114-CC26-9CF7-50CC-573A22FC05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9BDBEF8-728E-0E34-D655-752361D421A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54CE198C-2EFC-8BF4-4800-CFC6DB09D7F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28C5910-3BBD-2A9B-EFD7-E6B8F5F0C1D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230F62CE-F91F-2928-F4A0-03F002715718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9CD2D95-A537-9803-0C59-7F336F13FF3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533839F-1A10-4CD1-72AD-DDF6E3BFCBCC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A90FF0D4-99F1-C5A0-CF7E-CEFC2860A719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1A9E141-9296-B110-B264-CE7934C290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519" y="1634744"/>
            <a:ext cx="5704042" cy="463373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9CA6FE5-B844-2863-A385-86425CC65F5B}"/>
              </a:ext>
            </a:extLst>
          </p:cNvPr>
          <p:cNvSpPr txBox="1"/>
          <p:nvPr/>
        </p:nvSpPr>
        <p:spPr>
          <a:xfrm>
            <a:off x="6864690" y="2828835"/>
            <a:ext cx="5078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The others deteriorate the performance of warm-start recommendation since unrelated multi-modal content or entities in KGs </a:t>
            </a:r>
            <a:r>
              <a:rPr lang="zh-CN" altLang="en-US" dirty="0">
                <a:solidFill>
                  <a:srgbClr val="FF0000"/>
                </a:solidFill>
              </a:rPr>
              <a:t>may blur the final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4050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64371" y="992555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DCB9D8F-BB24-2B06-CA86-EDD259B84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5" y="1897115"/>
            <a:ext cx="1179081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60476-3E25-1C47-1748-06C27946B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74E843-ADE4-91A3-C6AF-8FEE61E26BE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888D639-0CF4-65C5-CE89-735103B915A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9D3CDD9-BDE8-C71B-64B8-1DE3FAF3831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B408FA7-15C1-79BA-36C8-7C4736535AD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F8896A3-7E22-E73A-CBD8-7C90F1002E2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0B09674-3AFB-0597-EA2C-717132928245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92BAB22-6909-F0EF-311E-DB3D18C39C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FA96992-F511-FC4F-0518-726BCB4D1D5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A39C386-06C1-9316-A9E4-89C6F180D0E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95F528A-A1E5-6DAC-5CA1-13EE84BD26B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A862811-DA4C-9940-FF77-9C180A8BA1B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BD4F2DBE-1D7B-52AE-87D0-C958EE3CCD7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A90CE04-69BA-E6E4-3811-07D7652DBFAE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362741-8841-150C-9522-79202F7CC1F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2ED39F7-E91A-17C0-CC18-4E981F58345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D90C57F-F112-FD25-D0E8-3158C0AF4D7D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FC01EDF2-2E3E-B4E5-3B59-DC8231EE5857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E17816B-D5FB-C396-31CD-70B5A4F2405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369DB9C-623B-DE80-E936-6759239DAA6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A6B4164-ACBA-B5FE-1FBF-47080A0D1CA7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46F636B-CD03-5EBE-841A-61F9C7EEDE32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7746BFD-98D8-1617-A055-8659DE525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2713" y="2079176"/>
            <a:ext cx="5810250" cy="8477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7A02FC-EE15-BF53-FA46-502A3536E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600" y="3026225"/>
            <a:ext cx="5734050" cy="8953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B3EA04B-6E22-ED28-D42A-40B8BB1199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3263" y="4267200"/>
            <a:ext cx="5219700" cy="48577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B8376A-1459-D4E0-2EE9-5D45DC6144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001" y="1900927"/>
            <a:ext cx="4953000" cy="31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2D5996-B1C6-9604-0CB5-C5EAE0A686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3413" y="2925127"/>
            <a:ext cx="6943725" cy="89535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FC8D5C1-FE20-8768-877A-5942B5DC41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2720340"/>
            <a:ext cx="4924425" cy="1304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A3F-CA46-EDBB-8620-23840D60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85353-F8B3-9DE4-0F4C-C388124EAFD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D5ACEC-3115-166A-50C0-6D99619B025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2F431B-BB50-08F8-53A7-4EBDBF42B6F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FD213D-3D5F-42F8-390D-8AF090C85A1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79931-40BC-6CB2-7DB7-AE5F4775476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F96C061-CCAC-C76E-79BE-D5C326D18F3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DF59EE-79FF-186D-725D-1B65CC48C7E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A53F2E-071B-E7E7-304E-49C3AD02004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B707BD-A612-BD34-F714-3E161B587D8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74BC827-2EE4-4550-546A-D39AE36D06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06C6D4-47F9-6508-1AF6-CCA25432A6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C66AE7-0AB9-646A-18C4-50059A4BFA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23F5828-B4F7-CB3F-870C-8ECC5E7D6F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7B1B0B-54A4-3C53-CD42-09DBE283DD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6B236BC-F579-F78E-73E9-E83C8878203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9E6FF1-0ACE-8070-854E-BB70CC78493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25F91E6-376C-B920-99EA-E0BFD0C48D6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2DB3984-C328-2FB2-243B-8E484F73332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6D4F02-1A05-E4C1-1316-65AE770ED34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F58253-8D6A-D705-C9BB-21F5660FA0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DB8EBE9-9FF2-EB1B-0004-89A9DA774883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384F8F8-2484-D842-D258-16F6B60CC8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6600" y="2307579"/>
            <a:ext cx="3657248" cy="14473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4B4A0C2-0FA3-2999-56EB-FAC50A368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635" y="1828800"/>
            <a:ext cx="5829300" cy="39243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1AE6C4F-821D-0201-7312-047E490279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8849" y="4000308"/>
            <a:ext cx="1476375" cy="46672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F2CD485-9F18-7DEB-2506-57BF54FDE6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6474" y="4640960"/>
            <a:ext cx="14287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8B58A61-32F0-721A-72FE-41A06D0FFF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5944" y="3020608"/>
            <a:ext cx="3714750" cy="1762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6DCC3DE-3A05-7B1E-87E9-45324C91B4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5524" y="3124200"/>
            <a:ext cx="4779159" cy="1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1169</Words>
  <Application>Microsoft Office PowerPoint</Application>
  <PresentationFormat>宽屏</PresentationFormat>
  <Paragraphs>373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340</cp:revision>
  <dcterms:created xsi:type="dcterms:W3CDTF">2023-09-17T03:47:00Z</dcterms:created>
  <dcterms:modified xsi:type="dcterms:W3CDTF">2024-11-24T10:31:00Z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